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EF45-04FD-4897-8F5A-3E3A89BFADA5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081-46AC-4F3A-9195-D8BDDCF3B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78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EF45-04FD-4897-8F5A-3E3A89BFADA5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081-46AC-4F3A-9195-D8BDDCF3B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96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EF45-04FD-4897-8F5A-3E3A89BFADA5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081-46AC-4F3A-9195-D8BDDCF3B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59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EF45-04FD-4897-8F5A-3E3A89BFADA5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081-46AC-4F3A-9195-D8BDDCF3B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28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EF45-04FD-4897-8F5A-3E3A89BFADA5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081-46AC-4F3A-9195-D8BDDCF3B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78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EF45-04FD-4897-8F5A-3E3A89BFADA5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081-46AC-4F3A-9195-D8BDDCF3B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16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EF45-04FD-4897-8F5A-3E3A89BFADA5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081-46AC-4F3A-9195-D8BDDCF3B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09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EF45-04FD-4897-8F5A-3E3A89BFADA5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081-46AC-4F3A-9195-D8BDDCF3B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60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EF45-04FD-4897-8F5A-3E3A89BFADA5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081-46AC-4F3A-9195-D8BDDCF3B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63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EF45-04FD-4897-8F5A-3E3A89BFADA5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081-46AC-4F3A-9195-D8BDDCF3B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18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EF45-04FD-4897-8F5A-3E3A89BFADA5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081-46AC-4F3A-9195-D8BDDCF3B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41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1EF45-04FD-4897-8F5A-3E3A89BFADA5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2081-46AC-4F3A-9195-D8BDDCF3B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1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學年中等教育學程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新生報到暨選課說明會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7159" y="670950"/>
            <a:ext cx="10729731" cy="5203203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教育專業成長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時數查詢系統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l="28586" t="8789" r="29288" b="29117"/>
          <a:stretch/>
        </p:blipFill>
        <p:spPr bwMode="auto">
          <a:xfrm>
            <a:off x="4048125" y="670950"/>
            <a:ext cx="6962775" cy="5853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橢圓 6"/>
          <p:cNvSpPr/>
          <p:nvPr/>
        </p:nvSpPr>
        <p:spPr>
          <a:xfrm>
            <a:off x="4857027" y="2503628"/>
            <a:ext cx="942975" cy="88582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直線圖說文字 2 9"/>
          <p:cNvSpPr/>
          <p:nvPr/>
        </p:nvSpPr>
        <p:spPr>
          <a:xfrm>
            <a:off x="7404904" y="1437311"/>
            <a:ext cx="2472521" cy="7534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0540"/>
              <a:gd name="adj6" fmla="val -6824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帳號   學號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密碼  身分證後四碼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7942" y="495301"/>
            <a:ext cx="10478947" cy="555307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學年師資生教程導師：吳玉鈴老師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二、教育學程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群組：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三、學生手冊電子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https://drive.google.com/drive/folders/1m8INway3CnySzqEQm-iqJQBHJ3Qychwp?usp=drive_link</a:t>
            </a:r>
            <a:endParaRPr lang="zh-TW" altLang="en-US" sz="2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41" y="1990002"/>
            <a:ext cx="2667484" cy="26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117" y="244050"/>
            <a:ext cx="7831773" cy="624229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7943" y="670950"/>
            <a:ext cx="10478947" cy="5203203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選課時間：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684604" y="4043715"/>
            <a:ext cx="6288071" cy="198814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4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904" y="952078"/>
            <a:ext cx="9176449" cy="504867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7943" y="670950"/>
            <a:ext cx="10478947" cy="5203203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加退選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繳費時間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67161" y="4163232"/>
            <a:ext cx="2646743" cy="175432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特殊生學分費減免申請：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於學期初繳交上一學期成績單至助教這申請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*低收入戶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*中低收入戶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*身心障礙學生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90950" y="1314450"/>
            <a:ext cx="7756721" cy="10901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790949" y="2994125"/>
            <a:ext cx="7756721" cy="7015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0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827" y="1449105"/>
            <a:ext cx="6127848" cy="547977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7943" y="670950"/>
            <a:ext cx="10478947" cy="5203203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112-1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教育學程開課         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課程暨課程大綱查詢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451202" y="3603891"/>
            <a:ext cx="488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教程一還不能修習教材教法課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827" y="4516188"/>
            <a:ext cx="6346924" cy="15723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39827" y="3267075"/>
            <a:ext cx="6346924" cy="295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7159" y="670950"/>
            <a:ext cx="10729731" cy="5203203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教育學分科目表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2110" t="12391" r="34852" b="6371"/>
          <a:stretch/>
        </p:blipFill>
        <p:spPr>
          <a:xfrm>
            <a:off x="4286491" y="0"/>
            <a:ext cx="7905509" cy="86925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06724" y="1041722"/>
            <a:ext cx="6967960" cy="1585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06724" y="2789499"/>
            <a:ext cx="6967960" cy="19561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606724" y="4896091"/>
            <a:ext cx="6967960" cy="2268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9271322" y="416689"/>
            <a:ext cx="1597306" cy="2542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9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7159" y="670950"/>
            <a:ext cx="10729731" cy="5203203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教育學分科目表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1729" t="13179" r="35169" b="10197"/>
          <a:stretch/>
        </p:blipFill>
        <p:spPr>
          <a:xfrm>
            <a:off x="4309641" y="0"/>
            <a:ext cx="7882359" cy="78823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20182" y="1990846"/>
            <a:ext cx="6632294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9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7159" y="670950"/>
            <a:ext cx="10729731" cy="5203203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教育專業成長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時數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21983" t="17342" r="21434" b="5359"/>
          <a:stretch/>
        </p:blipFill>
        <p:spPr>
          <a:xfrm>
            <a:off x="3726187" y="0"/>
            <a:ext cx="890179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85816" y="3055716"/>
            <a:ext cx="7569843" cy="2546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7159" y="670950"/>
            <a:ext cx="10729731" cy="5203203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教育專業成長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時數查詢系統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1920" t="13403" r="22890" b="9071"/>
          <a:stretch/>
        </p:blipFill>
        <p:spPr>
          <a:xfrm>
            <a:off x="3796496" y="0"/>
            <a:ext cx="9329193" cy="7371347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4109013" y="6088284"/>
            <a:ext cx="1823011" cy="76971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右箭號 3"/>
          <p:cNvSpPr/>
          <p:nvPr/>
        </p:nvSpPr>
        <p:spPr>
          <a:xfrm>
            <a:off x="1704975" y="5638800"/>
            <a:ext cx="2247779" cy="10735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5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7612</TotalTime>
  <Words>107</Words>
  <Application>Microsoft Office PowerPoint</Application>
  <PresentationFormat>寬螢幕</PresentationFormat>
  <Paragraphs>20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Calibri Light</vt:lpstr>
      <vt:lpstr>Office 佈景主題</vt:lpstr>
      <vt:lpstr>112學年中等教育學程</vt:lpstr>
      <vt:lpstr>一、112學年師資生教程導師：吳玉鈴老師  二、教育學程LINE群組：      三、學生手冊電子檔 https://drive.google.com/drive/folders/1m8INway3CnySzqEQm-iqJQBHJ3Qychwp?usp=drive_link</vt:lpstr>
      <vt:lpstr>  選課時間：        </vt:lpstr>
      <vt:lpstr>加退選/ 繳費時間        </vt:lpstr>
      <vt:lpstr>112-1教育學程開課             (課程暨課程大綱查詢)        </vt:lpstr>
      <vt:lpstr>教育學分科目表        </vt:lpstr>
      <vt:lpstr>教育學分科目表        </vt:lpstr>
      <vt:lpstr>教育專業成長         時數       </vt:lpstr>
      <vt:lpstr>教育專業成長 時數查詢系統       </vt:lpstr>
      <vt:lpstr>教育專業成長 時數查詢系統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110學年中等教育學程</dc:title>
  <dc:creator>葉秉達</dc:creator>
  <cp:lastModifiedBy>葉秉達</cp:lastModifiedBy>
  <cp:revision>22</cp:revision>
  <dcterms:created xsi:type="dcterms:W3CDTF">2021-06-17T01:21:33Z</dcterms:created>
  <dcterms:modified xsi:type="dcterms:W3CDTF">2023-06-12T00:49:14Z</dcterms:modified>
</cp:coreProperties>
</file>